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GitHub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Saving &amp; Sharing Projects Online</a:t>
            </a:r>
          </a:p>
          <a:p>
            <a:r>
              <a:t>(No Coding Required)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Sharing Your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Copy repository link and share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Uploading zip files</a:t>
            </a:r>
          </a:p>
          <a:p>
            <a:r>
              <a:t>• Forgetting README</a:t>
            </a:r>
          </a:p>
          <a:p>
            <a:r>
              <a:t>• Wrong file names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can now upload and share projects on GitHub 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Understand GitHub</a:t>
            </a:r>
          </a:p>
          <a:p>
            <a:r>
              <a:t>• Create repositories</a:t>
            </a:r>
          </a:p>
          <a:p>
            <a:r>
              <a:t>• Upload files manually</a:t>
            </a:r>
          </a:p>
          <a:p>
            <a:r>
              <a:t>• Share projects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GitHub?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GitHub is an online platform to store and share projects.</a:t>
            </a:r>
          </a:p>
          <a:p>
            <a:r>
              <a:t>Like Google Drive for coding projects.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GitHub?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Keep projects safe</a:t>
            </a:r>
          </a:p>
          <a:p>
            <a:r>
              <a:t>• Access anywhere</a:t>
            </a:r>
          </a:p>
          <a:p>
            <a:r>
              <a:t>• Share work</a:t>
            </a:r>
          </a:p>
          <a:p>
            <a:r>
              <a:t>• Build a portfolio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Repository?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repository is a project folder that contains files and images.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Create a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Click New Repository</a:t>
            </a:r>
          </a:p>
          <a:p>
            <a:r>
              <a:t>• Name it</a:t>
            </a:r>
          </a:p>
          <a:p>
            <a:r>
              <a:t>• Add README</a:t>
            </a:r>
          </a:p>
          <a:p>
            <a:r>
              <a:t>• Create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README?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Explains your project.</a:t>
            </a:r>
          </a:p>
          <a:p>
            <a:r>
              <a:t>First thing people see.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Manual Upload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Open repository</a:t>
            </a:r>
          </a:p>
          <a:p>
            <a:r>
              <a:t>• Add file → Upload files</a:t>
            </a:r>
          </a:p>
          <a:p>
            <a:r>
              <a:t>• Drag &amp; drop</a:t>
            </a:r>
          </a:p>
          <a:p>
            <a:r>
              <a:t>• Commit changes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Updating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 file → Edit → Commit changes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